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88" r:id="rId3"/>
    <p:sldId id="284" r:id="rId4"/>
    <p:sldId id="278" r:id="rId5"/>
    <p:sldId id="263" r:id="rId6"/>
    <p:sldId id="262" r:id="rId7"/>
    <p:sldId id="261" r:id="rId8"/>
    <p:sldId id="260" r:id="rId9"/>
    <p:sldId id="259" r:id="rId10"/>
    <p:sldId id="274" r:id="rId11"/>
    <p:sldId id="275" r:id="rId12"/>
    <p:sldId id="287" r:id="rId13"/>
    <p:sldId id="273" r:id="rId14"/>
    <p:sldId id="286" r:id="rId15"/>
    <p:sldId id="285" r:id="rId16"/>
    <p:sldId id="268" r:id="rId17"/>
    <p:sldId id="271" r:id="rId18"/>
  </p:sldIdLst>
  <p:sldSz cx="9144000" cy="6858000" type="screen4x3"/>
  <p:notesSz cx="6667500" cy="99044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96" autoAdjust="0"/>
    <p:restoredTop sz="94660"/>
  </p:normalViewPr>
  <p:slideViewPr>
    <p:cSldViewPr>
      <p:cViewPr varScale="1">
        <p:scale>
          <a:sx n="65" d="100"/>
          <a:sy n="65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707" y="0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A2EA6-11C4-4384-800E-F84DC208A37A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04596"/>
            <a:ext cx="5334000" cy="4456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7473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707" y="9407473"/>
            <a:ext cx="2889250" cy="49522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0A969-A74B-4C49-8F64-720F78577C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88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0A969-A74B-4C49-8F64-720F78577C9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9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444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57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374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16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419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50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874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40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849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685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38988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47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7742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049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5109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48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5FCBEF"/>
                </a:solidFill>
              </a:rPr>
              <a:pPr/>
              <a:t>‹#›</a:t>
            </a:fld>
            <a:endParaRPr lang="ru-RU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2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tm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tmp"/><Relationship Id="rId5" Type="http://schemas.openxmlformats.org/officeDocument/2006/relationships/image" Target="../media/image7.tmp"/><Relationship Id="rId4" Type="http://schemas.openxmlformats.org/officeDocument/2006/relationships/image" Target="../media/image6.tm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994849" cy="353948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Планирование и подготовка к проведению выездных налоговых проверок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3717032"/>
            <a:ext cx="7994849" cy="2324331"/>
          </a:xfrm>
        </p:spPr>
        <p:txBody>
          <a:bodyPr>
            <a:normAutofit fontScale="400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endParaRPr lang="ru-RU" dirty="0" smtClean="0"/>
          </a:p>
          <a:p>
            <a:pPr algn="r"/>
            <a:endParaRPr lang="ru-RU" dirty="0"/>
          </a:p>
          <a:p>
            <a:pPr marL="0" indent="0" algn="r">
              <a:buNone/>
            </a:pPr>
            <a:r>
              <a:rPr lang="ru-RU" sz="4200" dirty="0" err="1" smtClean="0"/>
              <a:t>Хижковий</a:t>
            </a:r>
            <a:r>
              <a:rPr lang="ru-RU" sz="4200" dirty="0" smtClean="0"/>
              <a:t> Мария Михайловна</a:t>
            </a:r>
            <a:endParaRPr lang="ru-RU" sz="4200" dirty="0"/>
          </a:p>
          <a:p>
            <a:pPr marL="0" indent="0" algn="r">
              <a:buNone/>
            </a:pPr>
            <a:r>
              <a:rPr lang="ru-RU" sz="4200" dirty="0" smtClean="0"/>
              <a:t>Главный </a:t>
            </a:r>
            <a:r>
              <a:rPr lang="ru-RU" sz="4200" dirty="0"/>
              <a:t>государственный налоговый инспектор </a:t>
            </a:r>
            <a:endParaRPr lang="ru-RU" sz="4200" dirty="0" smtClean="0"/>
          </a:p>
          <a:p>
            <a:pPr marL="0" indent="0" algn="r">
              <a:buNone/>
            </a:pPr>
            <a:r>
              <a:rPr lang="ru-RU" sz="4200" dirty="0" smtClean="0"/>
              <a:t>контрольного </a:t>
            </a:r>
            <a:r>
              <a:rPr lang="ru-RU" sz="4200" dirty="0"/>
              <a:t>отдела УФНС России </a:t>
            </a:r>
            <a:endParaRPr lang="ru-RU" sz="4200" dirty="0" smtClean="0"/>
          </a:p>
          <a:p>
            <a:pPr marL="0" indent="0" algn="r">
              <a:buNone/>
            </a:pPr>
            <a:r>
              <a:rPr lang="ru-RU" sz="4200" dirty="0" smtClean="0"/>
              <a:t>по </a:t>
            </a:r>
            <a:r>
              <a:rPr lang="ru-RU" sz="4200" dirty="0"/>
              <a:t>Приморскому краю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603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064896" cy="6120680"/>
          </a:xfrm>
        </p:spPr>
      </p:pic>
    </p:spTree>
    <p:extLst>
      <p:ext uri="{BB962C8B-B14F-4D97-AF65-F5344CB8AC3E}">
        <p14:creationId xmlns:p14="http://schemas.microsoft.com/office/powerpoint/2010/main" val="2036282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5"/>
            <a:ext cx="8136904" cy="3437613"/>
          </a:xfr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22" y="3770269"/>
            <a:ext cx="8136904" cy="666843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37112"/>
            <a:ext cx="3960440" cy="7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62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280920" cy="6264696"/>
          </a:xfrm>
        </p:spPr>
      </p:pic>
    </p:spTree>
    <p:extLst>
      <p:ext uri="{BB962C8B-B14F-4D97-AF65-F5344CB8AC3E}">
        <p14:creationId xmlns:p14="http://schemas.microsoft.com/office/powerpoint/2010/main" val="4079525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76672"/>
            <a:ext cx="828092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950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5815"/>
            <a:ext cx="7992888" cy="5987751"/>
          </a:xfrm>
        </p:spPr>
      </p:pic>
    </p:spTree>
    <p:extLst>
      <p:ext uri="{BB962C8B-B14F-4D97-AF65-F5344CB8AC3E}">
        <p14:creationId xmlns:p14="http://schemas.microsoft.com/office/powerpoint/2010/main" val="2873973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7992888" cy="6120680"/>
          </a:xfrm>
        </p:spPr>
      </p:pic>
    </p:spTree>
    <p:extLst>
      <p:ext uri="{BB962C8B-B14F-4D97-AF65-F5344CB8AC3E}">
        <p14:creationId xmlns:p14="http://schemas.microsoft.com/office/powerpoint/2010/main" val="1223576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09600"/>
            <a:ext cx="7992888" cy="5843735"/>
          </a:xfrm>
        </p:spPr>
      </p:pic>
    </p:spTree>
    <p:extLst>
      <p:ext uri="{BB962C8B-B14F-4D97-AF65-F5344CB8AC3E}">
        <p14:creationId xmlns:p14="http://schemas.microsoft.com/office/powerpoint/2010/main" val="4097875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6" y="418679"/>
            <a:ext cx="8830908" cy="602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53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8568610" cy="655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82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064896" cy="6120680"/>
          </a:xfrm>
        </p:spPr>
      </p:pic>
    </p:spTree>
    <p:extLst>
      <p:ext uri="{BB962C8B-B14F-4D97-AF65-F5344CB8AC3E}">
        <p14:creationId xmlns:p14="http://schemas.microsoft.com/office/powerpoint/2010/main" val="30069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136904" cy="6264696"/>
          </a:xfrm>
        </p:spPr>
      </p:pic>
    </p:spTree>
    <p:extLst>
      <p:ext uri="{BB962C8B-B14F-4D97-AF65-F5344CB8AC3E}">
        <p14:creationId xmlns:p14="http://schemas.microsoft.com/office/powerpoint/2010/main" val="71728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7" y="332656"/>
            <a:ext cx="8560183" cy="3868750"/>
          </a:xfr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7" y="5380518"/>
            <a:ext cx="8560183" cy="1216834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5" y="4201406"/>
            <a:ext cx="8560183" cy="762106"/>
          </a:xfrm>
          <a:prstGeom prst="rect">
            <a:avLst/>
          </a:prstGeom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6" y="4970886"/>
            <a:ext cx="8560183" cy="40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591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064896" cy="6192688"/>
          </a:xfrm>
        </p:spPr>
      </p:pic>
    </p:spTree>
    <p:extLst>
      <p:ext uri="{BB962C8B-B14F-4D97-AF65-F5344CB8AC3E}">
        <p14:creationId xmlns:p14="http://schemas.microsoft.com/office/powerpoint/2010/main" val="356634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136903" cy="6120680"/>
          </a:xfrm>
        </p:spPr>
      </p:pic>
    </p:spTree>
    <p:extLst>
      <p:ext uri="{BB962C8B-B14F-4D97-AF65-F5344CB8AC3E}">
        <p14:creationId xmlns:p14="http://schemas.microsoft.com/office/powerpoint/2010/main" val="804735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280920" cy="6048672"/>
          </a:xfrm>
        </p:spPr>
      </p:pic>
    </p:spTree>
    <p:extLst>
      <p:ext uri="{BB962C8B-B14F-4D97-AF65-F5344CB8AC3E}">
        <p14:creationId xmlns:p14="http://schemas.microsoft.com/office/powerpoint/2010/main" val="11929043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23</Words>
  <Application>Microsoft Office PowerPoint</Application>
  <PresentationFormat>Экран (4:3)</PresentationFormat>
  <Paragraphs>10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Грань</vt:lpstr>
      <vt:lpstr>Планирование и подготовка к проведению выездных налоговых проверок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Общедоступные критерии самостоятельной оценки рисков для налогоплательщиков, используемые налоговыми органами в процессе отбора объектов для проведения выездных налоговых проверок Цель и задачи:</dc:title>
  <dc:creator>Хижковий Мария Михайловна</dc:creator>
  <cp:lastModifiedBy>Хижковий Мария Михайловна</cp:lastModifiedBy>
  <cp:revision>21</cp:revision>
  <cp:lastPrinted>2018-08-27T22:50:41Z</cp:lastPrinted>
  <dcterms:created xsi:type="dcterms:W3CDTF">2018-08-20T07:07:21Z</dcterms:created>
  <dcterms:modified xsi:type="dcterms:W3CDTF">2018-08-27T23:16:39Z</dcterms:modified>
</cp:coreProperties>
</file>